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</p:sldIdLst>
  <p:sldSz cx="9144000" cy="5143500" type="screen16x9"/>
  <p:notesSz cx="6858000" cy="9144000"/>
  <p:embeddedFontLst>
    <p:embeddedFont>
      <p:font typeface="Roboto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88" y="-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펌웨어 구현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/>
              <a:t>자바(Java) ORM 기반 응용 </a:t>
            </a:r>
            <a:r>
              <a:rPr lang="ko" sz="2400"/>
              <a:t>SW </a:t>
            </a:r>
            <a:r>
              <a:rPr lang="ko" sz="2400" smtClean="0"/>
              <a:t>개발자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/>
            <a:r>
              <a:rPr lang="en-US" altLang="ko" dirty="0" smtClean="0"/>
              <a:t>5. LCD</a:t>
            </a:r>
            <a:r>
              <a:rPr lang="ko-KR" altLang="en-US" dirty="0" smtClean="0"/>
              <a:t> 온도 습도 출력 프로그램</a:t>
            </a:r>
            <a:endParaRPr dirty="0"/>
          </a:p>
        </p:txBody>
      </p:sp>
      <p:sp>
        <p:nvSpPr>
          <p:cNvPr id="78" name="Google Shape;78;p14"/>
          <p:cNvSpPr txBox="1"/>
          <p:nvPr/>
        </p:nvSpPr>
        <p:spPr>
          <a:xfrm>
            <a:off x="1835169" y="740609"/>
            <a:ext cx="12969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Roboto"/>
                <a:ea typeface="Roboto"/>
                <a:cs typeface="Roboto"/>
                <a:sym typeface="Roboto"/>
              </a:rPr>
              <a:t>회로도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796495" y="822251"/>
            <a:ext cx="12969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>
                <a:latin typeface="Roboto"/>
                <a:ea typeface="Roboto"/>
                <a:cs typeface="Roboto"/>
                <a:sym typeface="Roboto"/>
              </a:rPr>
              <a:t>실행코드</a:t>
            </a:r>
            <a:r>
              <a:rPr lang="en-US" altLang="ko" dirty="0" smtClean="0">
                <a:latin typeface="Roboto"/>
                <a:ea typeface="Roboto"/>
                <a:cs typeface="Roboto"/>
                <a:sym typeface="Roboto"/>
              </a:rPr>
              <a:t> - 1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300" y="16350"/>
            <a:ext cx="1703540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175" y="16350"/>
            <a:ext cx="841098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58240"/>
            <a:ext cx="4716780" cy="3691376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72100" y="1257300"/>
            <a:ext cx="34671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/>
            <a:r>
              <a:rPr lang="en-US" altLang="ko" dirty="0" smtClean="0"/>
              <a:t>5. LCD</a:t>
            </a:r>
            <a:r>
              <a:rPr lang="ko-KR" altLang="en-US" dirty="0" smtClean="0"/>
              <a:t> 온도 습도 출력 프로그램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4294967295"/>
          </p:nvPr>
        </p:nvSpPr>
        <p:spPr>
          <a:xfrm>
            <a:off x="6059198" y="729967"/>
            <a:ext cx="3084802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dirty="0"/>
              <a:t>실행 결과</a:t>
            </a:r>
            <a:endParaRPr dirty="0"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300" y="16350"/>
            <a:ext cx="1703540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175" y="16350"/>
            <a:ext cx="841098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9;p14"/>
          <p:cNvSpPr txBox="1"/>
          <p:nvPr/>
        </p:nvSpPr>
        <p:spPr>
          <a:xfrm>
            <a:off x="1445475" y="845111"/>
            <a:ext cx="12969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>
                <a:latin typeface="Roboto"/>
                <a:ea typeface="Roboto"/>
                <a:cs typeface="Roboto"/>
                <a:sym typeface="Roboto"/>
              </a:rPr>
              <a:t>실행코드</a:t>
            </a:r>
            <a:r>
              <a:rPr lang="en-US" altLang="ko" dirty="0" smtClean="0">
                <a:latin typeface="Roboto"/>
                <a:ea typeface="Roboto"/>
                <a:cs typeface="Roboto"/>
                <a:sym typeface="Roboto"/>
              </a:rPr>
              <a:t> - 2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6235" y="1376363"/>
            <a:ext cx="382905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그림 9" descr="159902536363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6840" y="1303020"/>
            <a:ext cx="3666172" cy="34518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LED </a:t>
            </a:r>
            <a:r>
              <a:rPr lang="ko-KR" altLang="en-US" dirty="0" smtClean="0"/>
              <a:t>밝기 조절하기 </a:t>
            </a:r>
            <a:r>
              <a:rPr lang="ko" dirty="0" smtClean="0"/>
              <a:t>프로그램 </a:t>
            </a:r>
            <a:endParaRPr dirty="0"/>
          </a:p>
        </p:txBody>
      </p:sp>
      <p:sp>
        <p:nvSpPr>
          <p:cNvPr id="78" name="Google Shape;78;p14"/>
          <p:cNvSpPr txBox="1"/>
          <p:nvPr/>
        </p:nvSpPr>
        <p:spPr>
          <a:xfrm>
            <a:off x="1164609" y="763469"/>
            <a:ext cx="12969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Roboto"/>
                <a:ea typeface="Roboto"/>
                <a:cs typeface="Roboto"/>
                <a:sym typeface="Roboto"/>
              </a:rPr>
              <a:t>회로도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796495" y="822251"/>
            <a:ext cx="12969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Roboto"/>
                <a:ea typeface="Roboto"/>
                <a:cs typeface="Roboto"/>
                <a:sym typeface="Roboto"/>
              </a:rPr>
              <a:t>실행코드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300" y="16350"/>
            <a:ext cx="1703540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175" y="16350"/>
            <a:ext cx="841098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" y="1165506"/>
            <a:ext cx="2646317" cy="3455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71790" y="1567543"/>
            <a:ext cx="4505325" cy="2508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 dirty="0"/>
              <a:t>LED </a:t>
            </a:r>
            <a:r>
              <a:rPr lang="ko-KR" altLang="en-US" dirty="0" smtClean="0"/>
              <a:t>밝기 조절하기 </a:t>
            </a:r>
            <a:r>
              <a:rPr lang="ko" dirty="0" smtClean="0"/>
              <a:t>프로그램 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4294967295"/>
          </p:nvPr>
        </p:nvSpPr>
        <p:spPr>
          <a:xfrm>
            <a:off x="3804767" y="760447"/>
            <a:ext cx="3084802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dirty="0"/>
              <a:t>실행 결과</a:t>
            </a:r>
            <a:endParaRPr dirty="0"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300" y="16350"/>
            <a:ext cx="1703540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175" y="16350"/>
            <a:ext cx="841098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20200901_11373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5480" y="1356360"/>
            <a:ext cx="4922520" cy="34061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altLang="ko" dirty="0" smtClean="0"/>
              <a:t>2. </a:t>
            </a:r>
            <a:r>
              <a:rPr lang="ko-KR" altLang="en-US" dirty="0" smtClean="0"/>
              <a:t>센서로 거리측정 </a:t>
            </a:r>
            <a:r>
              <a:rPr lang="ko" dirty="0" smtClean="0"/>
              <a:t>프로그램 </a:t>
            </a:r>
            <a:endParaRPr dirty="0"/>
          </a:p>
        </p:txBody>
      </p:sp>
      <p:sp>
        <p:nvSpPr>
          <p:cNvPr id="78" name="Google Shape;78;p14"/>
          <p:cNvSpPr txBox="1"/>
          <p:nvPr/>
        </p:nvSpPr>
        <p:spPr>
          <a:xfrm>
            <a:off x="2018049" y="717749"/>
            <a:ext cx="12969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Roboto"/>
                <a:ea typeface="Roboto"/>
                <a:cs typeface="Roboto"/>
                <a:sym typeface="Roboto"/>
              </a:rPr>
              <a:t>회로도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796495" y="822251"/>
            <a:ext cx="12969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Roboto"/>
                <a:ea typeface="Roboto"/>
                <a:cs typeface="Roboto"/>
                <a:sym typeface="Roboto"/>
              </a:rPr>
              <a:t>실행코드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300" y="16350"/>
            <a:ext cx="1703540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175" y="16350"/>
            <a:ext cx="841098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29300" y="1456373"/>
            <a:ext cx="2613660" cy="262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99160" y="1127760"/>
            <a:ext cx="3474720" cy="3604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/>
            <a:r>
              <a:rPr lang="en-US" altLang="ko" dirty="0" smtClean="0"/>
              <a:t>2. </a:t>
            </a:r>
            <a:r>
              <a:rPr lang="ko-KR" altLang="en-US" dirty="0" smtClean="0"/>
              <a:t>센서로 거리측정 </a:t>
            </a:r>
            <a:r>
              <a:rPr lang="ko" altLang="ko-KR" dirty="0" smtClean="0"/>
              <a:t>프로그램 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4294967295"/>
          </p:nvPr>
        </p:nvSpPr>
        <p:spPr>
          <a:xfrm>
            <a:off x="3804767" y="760447"/>
            <a:ext cx="3084802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dirty="0"/>
              <a:t>실행 결과</a:t>
            </a:r>
            <a:endParaRPr dirty="0"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300" y="16350"/>
            <a:ext cx="1703540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175" y="16350"/>
            <a:ext cx="841098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20200901_122615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1520" y="1478280"/>
            <a:ext cx="4328160" cy="2865120"/>
          </a:xfrm>
          <a:prstGeom prst="rect">
            <a:avLst/>
          </a:prstGeom>
        </p:spPr>
      </p:pic>
      <p:pic>
        <p:nvPicPr>
          <p:cNvPr id="11" name="그림 10" descr="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6880" y="1572577"/>
            <a:ext cx="2270760" cy="24860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/>
            <a:r>
              <a:rPr lang="en-US" altLang="ko" dirty="0" smtClean="0"/>
              <a:t>3. LED</a:t>
            </a:r>
            <a:r>
              <a:rPr lang="ko-KR" altLang="en-US" dirty="0" smtClean="0"/>
              <a:t>로 거리 나타내기 </a:t>
            </a:r>
            <a:r>
              <a:rPr lang="ko" altLang="ko-KR" dirty="0" smtClean="0"/>
              <a:t>프로그램 </a:t>
            </a:r>
            <a:endParaRPr dirty="0"/>
          </a:p>
        </p:txBody>
      </p:sp>
      <p:sp>
        <p:nvSpPr>
          <p:cNvPr id="78" name="Google Shape;78;p14"/>
          <p:cNvSpPr txBox="1"/>
          <p:nvPr/>
        </p:nvSpPr>
        <p:spPr>
          <a:xfrm>
            <a:off x="1842789" y="771089"/>
            <a:ext cx="12969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Roboto"/>
                <a:ea typeface="Roboto"/>
                <a:cs typeface="Roboto"/>
                <a:sym typeface="Roboto"/>
              </a:rPr>
              <a:t>회로도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796495" y="822251"/>
            <a:ext cx="12969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>
                <a:latin typeface="Roboto"/>
                <a:ea typeface="Roboto"/>
                <a:cs typeface="Roboto"/>
                <a:sym typeface="Roboto"/>
              </a:rPr>
              <a:t>실행코드</a:t>
            </a:r>
            <a:r>
              <a:rPr lang="en-US" altLang="ko" dirty="0" smtClean="0">
                <a:latin typeface="Roboto"/>
                <a:ea typeface="Roboto"/>
                <a:cs typeface="Roboto"/>
                <a:sym typeface="Roboto"/>
              </a:rPr>
              <a:t>-1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300" y="16350"/>
            <a:ext cx="1703540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175" y="16350"/>
            <a:ext cx="841098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8605" y="1287780"/>
            <a:ext cx="4166235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89220" y="1195388"/>
            <a:ext cx="3370898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/>
            <a:r>
              <a:rPr lang="en-US" altLang="ko" dirty="0" smtClean="0"/>
              <a:t>3. LED</a:t>
            </a:r>
            <a:r>
              <a:rPr lang="ko-KR" altLang="en-US" dirty="0" smtClean="0"/>
              <a:t>로 거리 나타내기 </a:t>
            </a:r>
            <a:r>
              <a:rPr lang="ko" altLang="ko-KR" dirty="0" smtClean="0"/>
              <a:t>프로그램 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4294967295"/>
          </p:nvPr>
        </p:nvSpPr>
        <p:spPr>
          <a:xfrm>
            <a:off x="5694527" y="775687"/>
            <a:ext cx="3084802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dirty="0"/>
              <a:t>실행 결과</a:t>
            </a:r>
            <a:endParaRPr dirty="0"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300" y="16350"/>
            <a:ext cx="1703540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175" y="16350"/>
            <a:ext cx="841098" cy="6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79;p14"/>
          <p:cNvSpPr txBox="1"/>
          <p:nvPr/>
        </p:nvSpPr>
        <p:spPr>
          <a:xfrm>
            <a:off x="1575015" y="890831"/>
            <a:ext cx="12969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 smtClean="0">
                <a:latin typeface="Roboto"/>
                <a:ea typeface="Roboto"/>
                <a:cs typeface="Roboto"/>
                <a:sym typeface="Roboto"/>
              </a:rPr>
              <a:t>실행코드</a:t>
            </a:r>
            <a:r>
              <a:rPr lang="en-US" altLang="ko" dirty="0" smtClean="0">
                <a:latin typeface="Roboto"/>
                <a:ea typeface="Roboto"/>
                <a:cs typeface="Roboto"/>
                <a:sym typeface="Roboto"/>
              </a:rPr>
              <a:t> - 2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6289" y="1310640"/>
            <a:ext cx="3315652" cy="3589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그림 10" descr="20200901_12483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4940" y="1242060"/>
            <a:ext cx="3048000" cy="34899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altLang="ko" dirty="0" smtClean="0"/>
              <a:t>4. </a:t>
            </a:r>
            <a:r>
              <a:rPr lang="ko-KR" altLang="en-US" dirty="0" err="1" smtClean="0"/>
              <a:t>온습도</a:t>
            </a:r>
            <a:r>
              <a:rPr lang="ko-KR" altLang="en-US" dirty="0" smtClean="0"/>
              <a:t> 측정센서 </a:t>
            </a:r>
            <a:r>
              <a:rPr lang="ko" dirty="0" smtClean="0"/>
              <a:t>프로그램 </a:t>
            </a:r>
            <a:endParaRPr dirty="0"/>
          </a:p>
        </p:txBody>
      </p:sp>
      <p:sp>
        <p:nvSpPr>
          <p:cNvPr id="78" name="Google Shape;78;p14"/>
          <p:cNvSpPr txBox="1"/>
          <p:nvPr/>
        </p:nvSpPr>
        <p:spPr>
          <a:xfrm>
            <a:off x="1713249" y="755849"/>
            <a:ext cx="12969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Roboto"/>
                <a:ea typeface="Roboto"/>
                <a:cs typeface="Roboto"/>
                <a:sym typeface="Roboto"/>
              </a:rPr>
              <a:t>회로도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284175" y="692711"/>
            <a:ext cx="12969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Roboto"/>
                <a:ea typeface="Roboto"/>
                <a:cs typeface="Roboto"/>
                <a:sym typeface="Roboto"/>
              </a:rPr>
              <a:t>실행코드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300" y="16350"/>
            <a:ext cx="1703540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175" y="16350"/>
            <a:ext cx="841098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123" y="1173480"/>
            <a:ext cx="3283477" cy="3649980"/>
          </a:xfrm>
          <a:prstGeom prst="rect">
            <a:avLst/>
          </a:prstGeom>
        </p:spPr>
      </p:pic>
      <p:pic>
        <p:nvPicPr>
          <p:cNvPr id="8" name="그림 7" descr="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1089660"/>
            <a:ext cx="3611880" cy="38785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/>
            <a:r>
              <a:rPr lang="en-US" altLang="ko" dirty="0" smtClean="0"/>
              <a:t>4. </a:t>
            </a:r>
            <a:r>
              <a:rPr lang="ko-KR" altLang="en-US" dirty="0" err="1" smtClean="0"/>
              <a:t>온습도</a:t>
            </a:r>
            <a:r>
              <a:rPr lang="ko-KR" altLang="en-US" dirty="0" smtClean="0"/>
              <a:t> 측정센서 </a:t>
            </a:r>
            <a:r>
              <a:rPr lang="ko" altLang="ko-KR" dirty="0" smtClean="0"/>
              <a:t>프로그램 </a:t>
            </a:r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4294967295"/>
          </p:nvPr>
        </p:nvSpPr>
        <p:spPr>
          <a:xfrm>
            <a:off x="3812387" y="760447"/>
            <a:ext cx="3084802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dirty="0"/>
              <a:t>실행 결과</a:t>
            </a:r>
            <a:endParaRPr dirty="0"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300" y="16350"/>
            <a:ext cx="1703540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175" y="16350"/>
            <a:ext cx="841098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" y="1311592"/>
            <a:ext cx="3695700" cy="3495675"/>
          </a:xfrm>
          <a:prstGeom prst="rect">
            <a:avLst/>
          </a:prstGeom>
        </p:spPr>
      </p:pic>
      <p:pic>
        <p:nvPicPr>
          <p:cNvPr id="7" name="그림 6" descr="2020-09-01-14-12-26-13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300" y="1531620"/>
            <a:ext cx="3695700" cy="33070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97</Words>
  <Application>Microsoft Office PowerPoint</Application>
  <PresentationFormat>화면 슬라이드 쇼(16:9)</PresentationFormat>
  <Paragraphs>29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굴림</vt:lpstr>
      <vt:lpstr>Arial</vt:lpstr>
      <vt:lpstr>Roboto</vt:lpstr>
      <vt:lpstr>Material</vt:lpstr>
      <vt:lpstr>펌웨어 구현</vt:lpstr>
      <vt:lpstr>LED 밝기 조절하기 프로그램 </vt:lpstr>
      <vt:lpstr>LED 밝기 조절하기 프로그램 </vt:lpstr>
      <vt:lpstr>2. 센서로 거리측정 프로그램 </vt:lpstr>
      <vt:lpstr>2. 센서로 거리측정 프로그램 </vt:lpstr>
      <vt:lpstr>3. LED로 거리 나타내기 프로그램 </vt:lpstr>
      <vt:lpstr>3. LED로 거리 나타내기 프로그램 </vt:lpstr>
      <vt:lpstr>4. 온습도 측정센서 프로그램 </vt:lpstr>
      <vt:lpstr>4. 온습도 측정센서 프로그램 </vt:lpstr>
      <vt:lpstr>5. LCD 온도 습도 출력 프로그램</vt:lpstr>
      <vt:lpstr>5. LCD 온도 습도 출력 프로그램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펌웨어 구현</dc:title>
  <dc:creator>admin</dc:creator>
  <cp:lastModifiedBy>admin</cp:lastModifiedBy>
  <cp:revision>16</cp:revision>
  <dcterms:modified xsi:type="dcterms:W3CDTF">2020-09-02T06:06:09Z</dcterms:modified>
</cp:coreProperties>
</file>